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embeddedFontLst>
    <p:embeddedFont>
      <p:font typeface="Merriweather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306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433c88be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433c88be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558da8e8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558da8e8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558da8e8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558da8e8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558da8e8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558da8e8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433c88be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433c88be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558da8e8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558da8e8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5320ee0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5320ee0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558da8e8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558da8e8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558da8e8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558da8e8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433c88be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433c88be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433c88be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433c88be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5642885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56428851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433c88be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433c88be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433c88be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433c88be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5320ee0b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5320ee0b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433c88be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433c88be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433c88be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433c88be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4313625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170450" y="1758150"/>
            <a:ext cx="6803100" cy="20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Tìm kiếm và theo dõi mục tiêu sử dụng Hệ thống phân tán đa UAV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572000" y="4243731"/>
            <a:ext cx="4242600" cy="17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Bùi Duy Nam - 18020936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Đường Thị Thủy Ngân - 18020944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3.1. Phân tích hành vi</a:t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192075" y="1891150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3192075" y="3502425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tránh vật cản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29975" y="3502425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đi tới đích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154175" y="3502425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tránh drone khác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22"/>
          <p:cNvCxnSpPr>
            <a:stCxn id="130" idx="2"/>
            <a:endCxn id="132" idx="0"/>
          </p:cNvCxnSpPr>
          <p:nvPr/>
        </p:nvCxnSpPr>
        <p:spPr>
          <a:xfrm flipH="1">
            <a:off x="1501725" y="3038350"/>
            <a:ext cx="2962200" cy="46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2"/>
          <p:cNvCxnSpPr>
            <a:stCxn id="130" idx="2"/>
            <a:endCxn id="131" idx="0"/>
          </p:cNvCxnSpPr>
          <p:nvPr/>
        </p:nvCxnSpPr>
        <p:spPr>
          <a:xfrm>
            <a:off x="4463925" y="3038350"/>
            <a:ext cx="0" cy="46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2"/>
          <p:cNvCxnSpPr>
            <a:stCxn id="130" idx="2"/>
            <a:endCxn id="133" idx="0"/>
          </p:cNvCxnSpPr>
          <p:nvPr/>
        </p:nvCxnSpPr>
        <p:spPr>
          <a:xfrm>
            <a:off x="4463925" y="3038350"/>
            <a:ext cx="2962200" cy="464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413" y="5230125"/>
            <a:ext cx="33051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229975" y="4768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Tổng hợp hành vi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 Hành vi của Drone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270925" y="1927363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270925" y="3502450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đi tới đích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3"/>
          <p:cNvCxnSpPr>
            <a:stCxn id="144" idx="2"/>
            <a:endCxn id="145" idx="0"/>
          </p:cNvCxnSpPr>
          <p:nvPr/>
        </p:nvCxnSpPr>
        <p:spPr>
          <a:xfrm>
            <a:off x="1542775" y="3074563"/>
            <a:ext cx="0" cy="42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63279"/>
            <a:ext cx="3479500" cy="27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58324"/>
          <a:stretch/>
        </p:blipFill>
        <p:spPr>
          <a:xfrm>
            <a:off x="2212450" y="4649643"/>
            <a:ext cx="6619875" cy="11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t="61044"/>
          <a:stretch/>
        </p:blipFill>
        <p:spPr>
          <a:xfrm>
            <a:off x="2212450" y="5785642"/>
            <a:ext cx="6619875" cy="10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382375" y="499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Vector Vận tốc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69925" y="6045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Tham số kiểm soát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 Hành vi của Drone</a:t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270925" y="1927363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270925" y="3502450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tránh vật cản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24"/>
          <p:cNvCxnSpPr>
            <a:stCxn id="157" idx="2"/>
            <a:endCxn id="158" idx="0"/>
          </p:cNvCxnSpPr>
          <p:nvPr/>
        </p:nvCxnSpPr>
        <p:spPr>
          <a:xfrm>
            <a:off x="1542775" y="3074563"/>
            <a:ext cx="0" cy="42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4"/>
          <p:cNvSpPr txBox="1"/>
          <p:nvPr/>
        </p:nvSpPr>
        <p:spPr>
          <a:xfrm>
            <a:off x="382375" y="499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Vector Vận tốc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369925" y="6045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Tham số kiểm soát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50" y="1934030"/>
            <a:ext cx="3000001" cy="271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550" y="4649650"/>
            <a:ext cx="4495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750" y="5638475"/>
            <a:ext cx="49053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75" y="4579000"/>
            <a:ext cx="30670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 Hành vi của Drone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70925" y="1927363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Drone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270925" y="3502450"/>
            <a:ext cx="2543700" cy="114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Hành vi tránh drone khác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" name="Google Shape;173;p25"/>
          <p:cNvCxnSpPr>
            <a:stCxn id="171" idx="2"/>
            <a:endCxn id="172" idx="0"/>
          </p:cNvCxnSpPr>
          <p:nvPr/>
        </p:nvCxnSpPr>
        <p:spPr>
          <a:xfrm>
            <a:off x="1542775" y="3074563"/>
            <a:ext cx="0" cy="42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5"/>
          <p:cNvSpPr txBox="1"/>
          <p:nvPr/>
        </p:nvSpPr>
        <p:spPr>
          <a:xfrm>
            <a:off x="382375" y="4997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Vector Vận tốc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69925" y="6045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Tham số kiểm soát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850" y="1750175"/>
            <a:ext cx="1353100" cy="28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534" y="5722000"/>
            <a:ext cx="4601841" cy="9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Nội dung</a:t>
            </a:r>
            <a:endParaRPr sz="4400"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Tổng quan và đặt vấn đề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Bài toán tìm kiếm mục tiêu sử dụng PSO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Bài toán theo dõi đa mục tiêu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Xây dựng hệ thống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Kết quả và kết luận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4316175" y="2405967"/>
            <a:ext cx="328500" cy="30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Xây dựng hệ thống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8950"/>
            <a:ext cx="8839204" cy="461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Nội dung</a:t>
            </a:r>
            <a:endParaRPr sz="4400"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Tổng quan và đặt vấn đề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Tìm kiếm mục tiêu sử dụng PSO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Theo dõi đa mục tiêu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Xây dựng hệ thống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Kết quả và kết luận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4316175" y="2380567"/>
            <a:ext cx="328500" cy="30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Kết quả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644" y="2150759"/>
            <a:ext cx="4571999" cy="336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61" y="1957625"/>
            <a:ext cx="4572001" cy="360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Nội dung</a:t>
            </a:r>
            <a:endParaRPr sz="440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Tổng quan và đặt vấn đề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Tìm kiếm mục tiêu sử dụng PSO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Theo dõi mục tiêu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Xây dựng hệ thống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Kết quả và kết luận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316175" y="729567"/>
            <a:ext cx="328500" cy="30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Phát biểu bài toán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996160"/>
            <a:ext cx="5029199" cy="279163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23200" y="5000100"/>
            <a:ext cx="770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Các UAV đơn lẻ phải giữ khoảng cách truyền thông và nằm trong vùng truyền thông với các UAV khác.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Mỗi UAV chỉ quan sát được môi trường trong phạm vi quan sát của nó.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Các UAV phải giữ khoảng cách an toàn, tránh va chạm với môi trường và các UAV khác, đồng thời giữ độ cao phù hợp so với mặt đất.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 Biểu diễn Drone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275" y="2483825"/>
            <a:ext cx="2755649" cy="2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325" y="4002575"/>
            <a:ext cx="26860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196975" y="2246575"/>
            <a:ext cx="455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Mô hình Drone: 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Chất điểm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Bao gồm: vị trí  và hướng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Thông số: 	Bán kính truyền thông C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" sz="18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Bán 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kính an toàn 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Nội dung</a:t>
            </a:r>
            <a:endParaRPr sz="440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Tổng quan và đặt vấn đề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Tìm kiếm mục tiêu sử dụng PSO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Theo dõi mục tiêu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Xây dựng hệ thống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Kết quả và kết luận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316175" y="1542367"/>
            <a:ext cx="328500" cy="30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Mô hình hóa các mục tiêu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4294967295"/>
          </p:nvPr>
        </p:nvSpPr>
        <p:spPr>
          <a:xfrm>
            <a:off x="884775" y="1714500"/>
            <a:ext cx="7503000" cy="4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Tránh vật cản</a:t>
            </a:r>
            <a:endParaRPr sz="1800" b="1">
              <a:solidFill>
                <a:srgbClr val="FF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50" y="2166067"/>
            <a:ext cx="4098950" cy="263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48" y="3429004"/>
            <a:ext cx="4862451" cy="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4294967295"/>
          </p:nvPr>
        </p:nvSpPr>
        <p:spPr>
          <a:xfrm>
            <a:off x="424700" y="1714500"/>
            <a:ext cx="3838500" cy="44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Tối ưu góc hướng đích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Thỏa mãn vùng truyền thông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Mô hình hóa các mục tiêu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75" y="1904433"/>
            <a:ext cx="3764576" cy="28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50" y="2465375"/>
            <a:ext cx="3838442" cy="8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46" y="3923025"/>
            <a:ext cx="5011576" cy="11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 Mô hình thuật toán tối ưu bầy đàn PSO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525" y="1818127"/>
            <a:ext cx="4402825" cy="46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Nội dung</a:t>
            </a:r>
            <a:endParaRPr sz="4400"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Tổng quan và đặt vấn đề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Tìm kiếm mục tiêu sử dụng PSO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Theo dõi đa mục tiêu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Xây dựng hệ thống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>
                <a:solidFill>
                  <a:schemeClr val="dk1"/>
                </a:solidFill>
              </a:rPr>
              <a:t>Kết quả và kết luận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4316175" y="1593167"/>
            <a:ext cx="328500" cy="30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402</Words>
  <Application>Microsoft Office PowerPoint</Application>
  <PresentationFormat>On-screen Show (4:3)</PresentationFormat>
  <Paragraphs>75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Merriweather</vt:lpstr>
      <vt:lpstr>Roboto</vt:lpstr>
      <vt:lpstr>Arial</vt:lpstr>
      <vt:lpstr>Paradigm</vt:lpstr>
      <vt:lpstr>Tìm kiếm và theo dõi mục tiêu sử dụng Hệ thống phân tán đa UAV</vt:lpstr>
      <vt:lpstr>Nội dung</vt:lpstr>
      <vt:lpstr>1.1. Phát biểu bài toán</vt:lpstr>
      <vt:lpstr>1.2. Biểu diễn Drone</vt:lpstr>
      <vt:lpstr>Nội dung</vt:lpstr>
      <vt:lpstr>2.1. Mô hình hóa các mục tiêu</vt:lpstr>
      <vt:lpstr>2.1. Mô hình hóa các mục tiêu</vt:lpstr>
      <vt:lpstr>2.2. Mô hình thuật toán tối ưu bầy đàn PSO</vt:lpstr>
      <vt:lpstr>Nội dung</vt:lpstr>
      <vt:lpstr>3.1. Phân tích hành vi</vt:lpstr>
      <vt:lpstr>3.2. Hành vi của Drone</vt:lpstr>
      <vt:lpstr>3.2. Hành vi của Drone</vt:lpstr>
      <vt:lpstr>3.2. Hành vi của Drone</vt:lpstr>
      <vt:lpstr>Nội dung</vt:lpstr>
      <vt:lpstr>4. Xây dựng hệ thống</vt:lpstr>
      <vt:lpstr>Nội dung</vt:lpstr>
      <vt:lpstr>5. Kết quả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kiếm và theo dõi mục tiêu sử dụng Hệ thống phân tán đa UAV</dc:title>
  <cp:lastModifiedBy>DuyNam</cp:lastModifiedBy>
  <cp:revision>3</cp:revision>
  <dcterms:modified xsi:type="dcterms:W3CDTF">2022-06-20T02:37:06Z</dcterms:modified>
</cp:coreProperties>
</file>